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85"/>
    <p:restoredTop sz="91429"/>
  </p:normalViewPr>
  <p:slideViewPr>
    <p:cSldViewPr>
      <p:cViewPr varScale="1">
        <p:scale>
          <a:sx n="117" d="100"/>
          <a:sy n="117" d="100"/>
        </p:scale>
        <p:origin x="1512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E0EF-1263-4416-A165-1958011F50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919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3B37C-44C3-4327-8884-CEC4DF193C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894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7BAB-6A0E-42D0-9458-0E2F17EBD6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89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E3746-AA45-449A-B763-5463867B8C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79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60F56-8EF9-436A-8C4E-81E8F31894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84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3E7D6-EEB9-415F-84E9-9DF8C64D18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505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8F0F-8603-490E-B2AC-E75C8DB74E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510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FDACF-DD44-4CDD-91A9-64E05BDA46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80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916A-EF61-4842-8514-02FEF84C4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736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8B06-BD98-4EEE-9A30-4134569C2F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064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611D1-8AE2-4B0A-A082-39A7B21964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61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C983005-04B8-4641-9B1E-0597F83AF4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>
            <a:extLst>
              <a:ext uri="{FF2B5EF4-FFF2-40B4-BE49-F238E27FC236}">
                <a16:creationId xmlns:a16="http://schemas.microsoft.com/office/drawing/2014/main" id="{95A4E717-1306-894F-8547-5F3099234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3135020"/>
            <a:ext cx="1155904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Use this slide to present the problem the paper addresses. Feel free to insert an image or graphic; make this slide your “own”. </a:t>
            </a:r>
          </a:p>
          <a:p>
            <a:pPr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You may customize all areas of the slides; we suggest leaving the the title, author(s), affiliation(s), and logos on this slide.</a:t>
            </a:r>
          </a:p>
          <a:p>
            <a:pPr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Discuss your work in more detail using the next slides.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91344" y="1459361"/>
            <a:ext cx="5976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1" dirty="0">
                <a:solidFill>
                  <a:srgbClr val="7030A0"/>
                </a:solidFill>
              </a:rPr>
              <a:t>Title of Paper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63352" y="2128367"/>
            <a:ext cx="64475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Author 1, Author 2, Author 3, etc.</a:t>
            </a:r>
          </a:p>
          <a:p>
            <a:r>
              <a:rPr lang="en-US" altLang="en-US" i="1" dirty="0">
                <a:solidFill>
                  <a:schemeClr val="bg2">
                    <a:lumMod val="75000"/>
                  </a:schemeClr>
                </a:solidFill>
              </a:rPr>
              <a:t>Author 1 affiliation, Author 2 affiliation, etc.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90FADF-5007-D74C-B9F2-90936A9EA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344" y="189595"/>
            <a:ext cx="1991447" cy="995723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D33E42D6-60B7-C72F-EEE8-6E5DF4AE0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5877272"/>
            <a:ext cx="757842" cy="714272"/>
          </a:xfrm>
          <a:prstGeom prst="rect">
            <a:avLst/>
          </a:prstGeom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51A72C95-B769-514B-7FDA-8DA9EF5A3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584" y="418162"/>
            <a:ext cx="83529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Interactive Poster Paper Preview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8328C6D-96B4-954F-A6B9-36707B017B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725" y="159018"/>
            <a:ext cx="1555750" cy="777875"/>
          </a:xfrm>
          <a:prstGeom prst="rect">
            <a:avLst/>
          </a:prstGeom>
        </p:spPr>
      </p:pic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1397997"/>
            <a:ext cx="3204356" cy="3204356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3B52B1-F823-D448-89EE-474EB1CA9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088" y="1397997"/>
            <a:ext cx="5802312" cy="546000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000" b="1" dirty="0">
                <a:solidFill>
                  <a:schemeClr val="accent6">
                    <a:lumMod val="75000"/>
                  </a:schemeClr>
                </a:solidFill>
              </a:rPr>
              <a:t>Experimentation/Process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</a:rPr>
              <a:t>Use this slide to highlight your approach to solving the problem addressed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</a:rPr>
              <a:t>Change the headings.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</a:rPr>
              <a:t>Use whatever fonts, colors, sizes, etc. you want.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</a:rPr>
              <a:t>Use an image(s) that draw viewers attention and provide visual context for your work.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</a:rPr>
              <a:t>The goal of the preview slides is to get people interested in coming to speak to you more about your work.</a:t>
            </a: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4CDFA6-6A98-B54C-91EA-62BE5C8AD139}"/>
              </a:ext>
            </a:extLst>
          </p:cNvPr>
          <p:cNvSpPr txBox="1"/>
          <p:nvPr/>
        </p:nvSpPr>
        <p:spPr>
          <a:xfrm>
            <a:off x="6507194" y="4757080"/>
            <a:ext cx="453707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Images help visually to tell your story. </a:t>
            </a:r>
          </a:p>
          <a:p>
            <a:pPr>
              <a:defRPr/>
            </a:pPr>
            <a:endParaRPr lang="en-US" altLang="en-US" sz="16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alt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All interactive papers are eligible to win the  coveted Cactus Award for the Best Interactive Paper! </a:t>
            </a: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1811523" y="188901"/>
            <a:ext cx="10204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900" b="1" dirty="0"/>
              <a:t>Title of Paper</a:t>
            </a:r>
            <a:br>
              <a:rPr lang="en-US" altLang="en-US" sz="900" b="1" dirty="0"/>
            </a:br>
            <a:r>
              <a:rPr lang="en-US" altLang="en-US" sz="900" dirty="0"/>
              <a:t>First author and affiliation, </a:t>
            </a:r>
            <a:r>
              <a:rPr lang="en-US" altLang="en-US" sz="900" i="1" dirty="0"/>
              <a:t>et al.</a:t>
            </a:r>
            <a:endParaRPr lang="en-US" altLang="en-US" sz="9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3D68051-538F-9A95-F07B-42A5A61DC0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5877272"/>
            <a:ext cx="757842" cy="714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2135559" y="107950"/>
            <a:ext cx="97210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900" b="1" dirty="0"/>
              <a:t>Title of Paper</a:t>
            </a:r>
            <a:br>
              <a:rPr lang="en-US" altLang="en-US" sz="900" b="1" dirty="0"/>
            </a:br>
            <a:r>
              <a:rPr lang="en-US" altLang="en-US" sz="900" dirty="0"/>
              <a:t>First author and affiliation, </a:t>
            </a:r>
            <a:r>
              <a:rPr lang="en-US" altLang="en-US" sz="900" i="1" dirty="0"/>
              <a:t>et al.</a:t>
            </a:r>
            <a:endParaRPr lang="en-US" altLang="en-US" sz="9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7F667EF-60F1-A5F6-C697-7920B8D8E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5877272"/>
            <a:ext cx="757842" cy="71427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39F75AA-F024-9D99-444B-714884B26C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725" y="159018"/>
            <a:ext cx="1555750" cy="777875"/>
          </a:xfrm>
          <a:prstGeom prst="rect">
            <a:avLst/>
          </a:prstGeom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E21FCD29-7501-98FF-FF8E-9D62B13DA8EE}"/>
              </a:ext>
            </a:extLst>
          </p:cNvPr>
          <p:cNvSpPr txBox="1">
            <a:spLocks/>
          </p:cNvSpPr>
          <p:nvPr/>
        </p:nvSpPr>
        <p:spPr bwMode="auto">
          <a:xfrm>
            <a:off x="192088" y="1397997"/>
            <a:ext cx="10656440" cy="546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" indent="0" eaLnBrk="1" hangingPunct="1">
              <a:buFontTx/>
              <a:buNone/>
              <a:defRPr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</a:rPr>
              <a:t>Conclusion/Results</a:t>
            </a:r>
          </a:p>
          <a:p>
            <a:pPr marL="57150" indent="0" eaLnBrk="1" hangingPunct="1">
              <a:buFontTx/>
              <a:buNone/>
              <a:defRPr/>
            </a:pPr>
            <a:endParaRPr lang="en-US" alt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</a:rPr>
              <a:t>You told them what and how, now review your results.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</a:rPr>
              <a:t>Simple slides will help you formulate a clear message. Stay focused on the main point.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</a:rPr>
              <a:t>You have 2-minutes for your preview. Hone and practice what you will say.</a:t>
            </a:r>
          </a:p>
        </p:txBody>
      </p:sp>
    </p:spTree>
    <p:extLst>
      <p:ext uri="{BB962C8B-B14F-4D97-AF65-F5344CB8AC3E}">
        <p14:creationId xmlns:p14="http://schemas.microsoft.com/office/powerpoint/2010/main" val="14809515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265</Words>
  <Application>Microsoft Macintosh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textlvc</dc:creator>
  <cp:lastModifiedBy>Suzanne Grinnan</cp:lastModifiedBy>
  <cp:revision>26</cp:revision>
  <dcterms:created xsi:type="dcterms:W3CDTF">2009-07-08T09:29:49Z</dcterms:created>
  <dcterms:modified xsi:type="dcterms:W3CDTF">2023-07-25T22:04:58Z</dcterms:modified>
</cp:coreProperties>
</file>